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3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62DDC766-9AE0-4DD6-9356-4BFEA3E2A266}">
  <a:tblStyle styleId="{62DDC766-9AE0-4DD6-9356-4BFEA3E2A266}" styleName="Table_0">
    <a:wholeTbl>
      <a:tcStyle>
        <a:tcBdr>
          <a:lef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1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 flipH="1" rot="10800000">
            <a:off x="0" y="-534"/>
            <a:ext cx="9162288" cy="3086303"/>
            <a:chOff x="-7937" y="4255637"/>
            <a:chExt cx="9144000" cy="2606675"/>
          </a:xfrm>
        </p:grpSpPr>
        <p:sp>
          <p:nvSpPr>
            <p:cNvPr id="27" name="Shape 27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i="1" sz="2400"/>
            </a:lvl1pPr>
            <a:lvl2pPr algn="ctr">
              <a:spcBef>
                <a:spcPts val="0"/>
              </a:spcBef>
              <a:buNone/>
              <a:defRPr i="1"/>
            </a:lvl2pPr>
            <a:lvl3pPr algn="ctr">
              <a:spcBef>
                <a:spcPts val="0"/>
              </a:spcBef>
              <a:buNone/>
              <a:defRPr i="1"/>
            </a:lvl3pPr>
            <a:lvl4pPr algn="ctr">
              <a:spcBef>
                <a:spcPts val="0"/>
              </a:spcBef>
              <a:buSzPct val="100000"/>
              <a:buNone/>
              <a:defRPr i="1" sz="2400"/>
            </a:lvl4pPr>
            <a:lvl5pPr algn="ctr">
              <a:spcBef>
                <a:spcPts val="0"/>
              </a:spcBef>
              <a:buSzPct val="100000"/>
              <a:buNone/>
              <a:defRPr i="1" sz="2400"/>
            </a:lvl5pPr>
            <a:lvl6pPr algn="ctr">
              <a:spcBef>
                <a:spcPts val="0"/>
              </a:spcBef>
              <a:buSzPct val="100000"/>
              <a:buNone/>
              <a:defRPr i="1" sz="2400"/>
            </a:lvl6pPr>
            <a:lvl7pPr algn="ctr">
              <a:spcBef>
                <a:spcPts val="0"/>
              </a:spcBef>
              <a:buSzPct val="100000"/>
              <a:buNone/>
              <a:defRPr i="1" sz="2400"/>
            </a:lvl7pPr>
            <a:lvl8pPr algn="ctr">
              <a:spcBef>
                <a:spcPts val="0"/>
              </a:spcBef>
              <a:buSzPct val="100000"/>
              <a:buNone/>
              <a:defRPr i="1" sz="2400"/>
            </a:lvl8pPr>
            <a:lvl9pPr algn="ctr">
              <a:spcBef>
                <a:spcPts val="0"/>
              </a:spcBef>
              <a:buSzPct val="100000"/>
              <a:buNone/>
              <a:defRPr i="1" sz="2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5148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4082016"/>
            <a:ext cx="9162288" cy="1073168"/>
            <a:chOff x="-7937" y="4255637"/>
            <a:chExt cx="9144000" cy="2606675"/>
          </a:xfrm>
        </p:grpSpPr>
        <p:sp>
          <p:nvSpPr>
            <p:cNvPr id="75" name="Shape 75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i="1" sz="24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0"/>
            <a:ext cx="9159875" cy="5148512"/>
            <a:chOff x="0" y="0"/>
            <a:chExt cx="5770" cy="4324"/>
          </a:xfrm>
        </p:grpSpPr>
        <p:sp>
          <p:nvSpPr>
            <p:cNvPr id="6" name="Shape 6"/>
            <p:cNvSpPr/>
            <p:nvPr/>
          </p:nvSpPr>
          <p:spPr>
            <a:xfrm>
              <a:off x="69" y="91"/>
              <a:ext cx="5700" cy="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0" y="0"/>
              <a:ext cx="5760" cy="4324"/>
            </a:xfrm>
            <a:custGeom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" name="Shape 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9" name="Shape 9"/>
            <p:cNvSpPr/>
            <p:nvPr/>
          </p:nvSpPr>
          <p:spPr>
            <a:xfrm>
              <a:off x="5470525" y="609600"/>
              <a:ext cx="654050" cy="314325"/>
            </a:xfrm>
            <a:custGeom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5959475" y="717550"/>
              <a:ext cx="225425" cy="95250"/>
            </a:xfrm>
            <a:custGeom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75200" y="2952750"/>
              <a:ext cx="60325" cy="15875"/>
            </a:xfrm>
            <a:custGeom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6705600" y="622300"/>
              <a:ext cx="1600200" cy="771525"/>
            </a:xfrm>
            <a:custGeom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6604000" y="2200275"/>
              <a:ext cx="200025" cy="15875"/>
            </a:xfrm>
            <a:custGeom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530975" y="2206625"/>
              <a:ext cx="228600" cy="53975"/>
            </a:xfrm>
            <a:custGeom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6200775" y="2482850"/>
              <a:ext cx="444500" cy="66675"/>
            </a:xfrm>
            <a:custGeom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10350" y="2260600"/>
              <a:ext cx="107950" cy="19050"/>
            </a:xfrm>
            <a:custGeom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6880225" y="2025650"/>
              <a:ext cx="180975" cy="95250"/>
            </a:xfrm>
            <a:custGeom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581775" y="1924050"/>
              <a:ext cx="533400" cy="104775"/>
            </a:xfrm>
            <a:custGeom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6661150" y="1730375"/>
              <a:ext cx="815975" cy="257175"/>
            </a:xfrm>
            <a:custGeom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33800" y="3667125"/>
              <a:ext cx="139700" cy="31750"/>
            </a:xfrm>
            <a:custGeom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75" y="812800"/>
              <a:ext cx="6886575" cy="3584575"/>
            </a:xfrm>
            <a:custGeom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Georgia"/>
              <a:defRPr sz="3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5.0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What to expect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4543412"/>
            <a:ext cx="60102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TODO: SCREENSHOT of RESPONSIVE DESIGN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External libraries</a:t>
            </a:r>
          </a:p>
        </p:txBody>
      </p:sp>
      <p:graphicFrame>
        <p:nvGraphicFramePr>
          <p:cNvPr id="187" name="Shape 187"/>
          <p:cNvGraphicFramePr/>
          <p:nvPr/>
        </p:nvGraphicFramePr>
        <p:xfrm>
          <a:off x="919650" y="12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{62DDC766-9AE0-4DD6-9356-4BFEA3E2A266}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jQuery-ui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3.3.2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bootstrap-tour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0.10.1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tablesorter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2.18.4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lightbox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2.7.1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Highcharts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4.0.4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Stars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Gamification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Automatic message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 and comets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 and drawings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Use real emailaddress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Send message to real email address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Layout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Bootstrap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Responsive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Easy to use framework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TableSorter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 on multiple columns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Movable columns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Database access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Old mysql methods: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deprecated since php 5.5.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no longer developed since 2006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Migration to PDO_mysql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Picture of observers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detail of observation.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messages.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975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entry page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Needs new logo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Add locations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Google maps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All your locations are shown on the map.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Update script to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locations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fix wrong timezones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add elevation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Don’t show longitude / latitude anymore.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Show weather predictions.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52"/>
            <a:ext cx="9144000" cy="498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Status deepskylog.se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Person who would help with translation does not respond.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Contact person in Sweden will try to find someone else from the SAAF.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Most persons in Sweden speak English very well.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Questions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Database &gt; 5 gigabyte, mostly in logging table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Simplify tables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Only show most interesting columns.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Finish new entry page.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Test, test, test!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is seen by a lot of users as an interface to a database. Should be an easy to use user interface: how?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Downscale start-display of DeepskyLog. Only show relevant information.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Improve quality of data / queries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Filter observations by word count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Shortcuts to frequently used queries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Project to translate DeepskyLog in more languages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Ask current observers to find people to help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Speak to new users / observers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Create short movies for ‘how-to-use DeepskyLog’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Rewrite help section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Survey of users before new release: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What do we want in a new release?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Input by TC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Change Main Menu: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Object data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My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Settings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Help &amp; Startup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ketched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